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6" r:id="rId3"/>
    <p:sldId id="257" r:id="rId4"/>
    <p:sldId id="258" r:id="rId5"/>
    <p:sldId id="259" r:id="rId6"/>
    <p:sldId id="261" r:id="rId7"/>
    <p:sldId id="260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2B1A-31DF-4AB5-AB84-4F0D8A26629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CF9B-1E95-4BE0-8F4A-7F8067A1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2B1A-31DF-4AB5-AB84-4F0D8A26629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CF9B-1E95-4BE0-8F4A-7F8067A1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2B1A-31DF-4AB5-AB84-4F0D8A26629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CF9B-1E95-4BE0-8F4A-7F8067A1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2B1A-31DF-4AB5-AB84-4F0D8A26629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CF9B-1E95-4BE0-8F4A-7F8067A1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2B1A-31DF-4AB5-AB84-4F0D8A26629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CF9B-1E95-4BE0-8F4A-7F8067A1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2B1A-31DF-4AB5-AB84-4F0D8A26629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CF9B-1E95-4BE0-8F4A-7F8067A1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2B1A-31DF-4AB5-AB84-4F0D8A26629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CF9B-1E95-4BE0-8F4A-7F8067A1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2B1A-31DF-4AB5-AB84-4F0D8A26629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CF9B-1E95-4BE0-8F4A-7F8067A1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2B1A-31DF-4AB5-AB84-4F0D8A26629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CF9B-1E95-4BE0-8F4A-7F8067A1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2B1A-31DF-4AB5-AB84-4F0D8A26629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CF9B-1E95-4BE0-8F4A-7F8067A1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2B1A-31DF-4AB5-AB84-4F0D8A26629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CF9B-1E95-4BE0-8F4A-7F8067A1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92B1A-31DF-4AB5-AB84-4F0D8A266292}" type="datetimeFigureOut">
              <a:rPr lang="en-US" smtClean="0"/>
              <a:pPr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DCF9B-1E95-4BE0-8F4A-7F8067A1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516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Department of English</a:t>
            </a:r>
            <a:b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Kanya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Mahavidyalaya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Kharkhoda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Sonepat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Haryana</a:t>
            </a:r>
            <a:b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pic>
        <p:nvPicPr>
          <p:cNvPr id="3" name="Picture 2" descr="kanya-mahavidyalaya-girls-college-9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762000"/>
            <a:ext cx="1752600" cy="1752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355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 descr="nouns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609600"/>
            <a:ext cx="6076950" cy="45624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41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 descr="nouns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609600"/>
            <a:ext cx="6076950" cy="45624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92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nouns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525" y="1147762"/>
            <a:ext cx="6076950" cy="45624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nouns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525" y="1147762"/>
            <a:ext cx="6076950" cy="45624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 descr="nouns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525" y="1147762"/>
            <a:ext cx="6076950" cy="45624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13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 descr="nouns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525" y="1147762"/>
            <a:ext cx="6076950" cy="45624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65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 descr="nouns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685800"/>
            <a:ext cx="7162800" cy="45624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 descr="nouns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525" y="1147762"/>
            <a:ext cx="6076950" cy="45624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92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 descr="nouns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838200"/>
            <a:ext cx="6076950" cy="45624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689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 descr="nouns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533400"/>
            <a:ext cx="6076950" cy="45624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On-screen Show (4:3)</PresentationFormat>
  <Paragraphs>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   Department of English Kanya Mahavidyalaya Kharkhoda Sonepat Haryana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English Kanya Mahavidyalaya Kharkhoda Sonepat Haryana</dc:title>
  <dc:creator>ASUS</dc:creator>
  <cp:lastModifiedBy>ASUS</cp:lastModifiedBy>
  <cp:revision>1</cp:revision>
  <dcterms:created xsi:type="dcterms:W3CDTF">2020-03-30T09:29:51Z</dcterms:created>
  <dcterms:modified xsi:type="dcterms:W3CDTF">2020-03-30T09:57:13Z</dcterms:modified>
</cp:coreProperties>
</file>